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8" r:id="rId5"/>
    <p:sldId id="258" r:id="rId6"/>
    <p:sldId id="260" r:id="rId7"/>
    <p:sldId id="267" r:id="rId8"/>
    <p:sldId id="261" r:id="rId9"/>
    <p:sldId id="263" r:id="rId10"/>
    <p:sldId id="257" r:id="rId11"/>
    <p:sldId id="269" r:id="rId12"/>
    <p:sldId id="265" r:id="rId13"/>
    <p:sldId id="266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FA9E95-A3C8-41F4-A3F7-69A7F684599A}" v="4" dt="2024-06-17T12:47:40.2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82" autoAdjust="0"/>
  </p:normalViewPr>
  <p:slideViewPr>
    <p:cSldViewPr snapToGrid="0">
      <p:cViewPr varScale="1">
        <p:scale>
          <a:sx n="77" d="100"/>
          <a:sy n="77" d="100"/>
        </p:scale>
        <p:origin x="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cheline Lips - Maas" userId="a16ea28e-caa5-48e9-855a-7e89d8cf0c65" providerId="ADAL" clId="{F5F0C6E1-0244-47EB-88D4-185A3A9473B8}"/>
    <pc:docChg chg="undo custSel addSld modSld sldOrd">
      <pc:chgData name="Mecheline Lips - Maas" userId="a16ea28e-caa5-48e9-855a-7e89d8cf0c65" providerId="ADAL" clId="{F5F0C6E1-0244-47EB-88D4-185A3A9473B8}" dt="2024-04-24T09:11:08.236" v="404" actId="1076"/>
      <pc:docMkLst>
        <pc:docMk/>
      </pc:docMkLst>
      <pc:sldChg chg="modSp mod ord">
        <pc:chgData name="Mecheline Lips - Maas" userId="a16ea28e-caa5-48e9-855a-7e89d8cf0c65" providerId="ADAL" clId="{F5F0C6E1-0244-47EB-88D4-185A3A9473B8}" dt="2024-04-24T09:11:08.236" v="404" actId="1076"/>
        <pc:sldMkLst>
          <pc:docMk/>
          <pc:sldMk cId="2172248394" sldId="257"/>
        </pc:sldMkLst>
        <pc:spChg chg="mod">
          <ac:chgData name="Mecheline Lips - Maas" userId="a16ea28e-caa5-48e9-855a-7e89d8cf0c65" providerId="ADAL" clId="{F5F0C6E1-0244-47EB-88D4-185A3A9473B8}" dt="2024-04-24T09:10:48.249" v="399" actId="1076"/>
          <ac:spMkLst>
            <pc:docMk/>
            <pc:sldMk cId="2172248394" sldId="257"/>
            <ac:spMk id="3" creationId="{00000000-0000-0000-0000-000000000000}"/>
          </ac:spMkLst>
        </pc:spChg>
        <pc:picChg chg="mod">
          <ac:chgData name="Mecheline Lips - Maas" userId="a16ea28e-caa5-48e9-855a-7e89d8cf0c65" providerId="ADAL" clId="{F5F0C6E1-0244-47EB-88D4-185A3A9473B8}" dt="2024-04-24T09:11:08.236" v="404" actId="1076"/>
          <ac:picMkLst>
            <pc:docMk/>
            <pc:sldMk cId="2172248394" sldId="257"/>
            <ac:picMk id="5" creationId="{ECE2A021-7966-3978-88E3-D04B3443175F}"/>
          </ac:picMkLst>
        </pc:picChg>
        <pc:picChg chg="mod">
          <ac:chgData name="Mecheline Lips - Maas" userId="a16ea28e-caa5-48e9-855a-7e89d8cf0c65" providerId="ADAL" clId="{F5F0C6E1-0244-47EB-88D4-185A3A9473B8}" dt="2024-04-24T09:10:55.062" v="402" actId="14100"/>
          <ac:picMkLst>
            <pc:docMk/>
            <pc:sldMk cId="2172248394" sldId="257"/>
            <ac:picMk id="1026" creationId="{0997FAD0-E94D-8E51-709A-C3721300B424}"/>
          </ac:picMkLst>
        </pc:picChg>
      </pc:sldChg>
      <pc:sldChg chg="addSp delSp modSp mod ord">
        <pc:chgData name="Mecheline Lips - Maas" userId="a16ea28e-caa5-48e9-855a-7e89d8cf0c65" providerId="ADAL" clId="{F5F0C6E1-0244-47EB-88D4-185A3A9473B8}" dt="2024-04-15T12:24:42.674" v="27" actId="207"/>
        <pc:sldMkLst>
          <pc:docMk/>
          <pc:sldMk cId="3629066841" sldId="258"/>
        </pc:sldMkLst>
        <pc:spChg chg="del mod">
          <ac:chgData name="Mecheline Lips - Maas" userId="a16ea28e-caa5-48e9-855a-7e89d8cf0c65" providerId="ADAL" clId="{F5F0C6E1-0244-47EB-88D4-185A3A9473B8}" dt="2024-04-15T12:18:05.746" v="13" actId="478"/>
          <ac:spMkLst>
            <pc:docMk/>
            <pc:sldMk cId="3629066841" sldId="258"/>
            <ac:spMk id="2" creationId="{00000000-0000-0000-0000-000000000000}"/>
          </ac:spMkLst>
        </pc:spChg>
        <pc:spChg chg="add mod">
          <ac:chgData name="Mecheline Lips - Maas" userId="a16ea28e-caa5-48e9-855a-7e89d8cf0c65" providerId="ADAL" clId="{F5F0C6E1-0244-47EB-88D4-185A3A9473B8}" dt="2024-04-15T12:24:42.674" v="27" actId="207"/>
          <ac:spMkLst>
            <pc:docMk/>
            <pc:sldMk cId="3629066841" sldId="258"/>
            <ac:spMk id="7" creationId="{BC5794B4-D4F6-4D4D-A61E-1D6B79341F9D}"/>
          </ac:spMkLst>
        </pc:spChg>
      </pc:sldChg>
      <pc:sldChg chg="modSp mod ord">
        <pc:chgData name="Mecheline Lips - Maas" userId="a16ea28e-caa5-48e9-855a-7e89d8cf0c65" providerId="ADAL" clId="{F5F0C6E1-0244-47EB-88D4-185A3A9473B8}" dt="2024-04-15T12:25:04.648" v="29" actId="20577"/>
        <pc:sldMkLst>
          <pc:docMk/>
          <pc:sldMk cId="714894898" sldId="260"/>
        </pc:sldMkLst>
        <pc:spChg chg="mod">
          <ac:chgData name="Mecheline Lips - Maas" userId="a16ea28e-caa5-48e9-855a-7e89d8cf0c65" providerId="ADAL" clId="{F5F0C6E1-0244-47EB-88D4-185A3A9473B8}" dt="2024-04-15T12:25:04.648" v="29" actId="20577"/>
          <ac:spMkLst>
            <pc:docMk/>
            <pc:sldMk cId="714894898" sldId="260"/>
            <ac:spMk id="6" creationId="{00000000-0000-0000-0000-000000000000}"/>
          </ac:spMkLst>
        </pc:spChg>
      </pc:sldChg>
      <pc:sldChg chg="addSp delSp modSp mod">
        <pc:chgData name="Mecheline Lips - Maas" userId="a16ea28e-caa5-48e9-855a-7e89d8cf0c65" providerId="ADAL" clId="{F5F0C6E1-0244-47EB-88D4-185A3A9473B8}" dt="2024-04-24T09:10:00.663" v="398" actId="14100"/>
        <pc:sldMkLst>
          <pc:docMk/>
          <pc:sldMk cId="985992947" sldId="261"/>
        </pc:sldMkLst>
        <pc:spChg chg="mod">
          <ac:chgData name="Mecheline Lips - Maas" userId="a16ea28e-caa5-48e9-855a-7e89d8cf0c65" providerId="ADAL" clId="{F5F0C6E1-0244-47EB-88D4-185A3A9473B8}" dt="2024-04-24T09:00:49.168" v="357" actId="14100"/>
          <ac:spMkLst>
            <pc:docMk/>
            <pc:sldMk cId="985992947" sldId="261"/>
            <ac:spMk id="2" creationId="{00000000-0000-0000-0000-000000000000}"/>
          </ac:spMkLst>
        </pc:spChg>
        <pc:spChg chg="add mod">
          <ac:chgData name="Mecheline Lips - Maas" userId="a16ea28e-caa5-48e9-855a-7e89d8cf0c65" providerId="ADAL" clId="{F5F0C6E1-0244-47EB-88D4-185A3A9473B8}" dt="2024-04-15T12:31:26.341" v="66" actId="1076"/>
          <ac:spMkLst>
            <pc:docMk/>
            <pc:sldMk cId="985992947" sldId="261"/>
            <ac:spMk id="4" creationId="{1C75DCE0-D8B1-65D0-88B6-B73463D5A458}"/>
          </ac:spMkLst>
        </pc:spChg>
        <pc:spChg chg="mod">
          <ac:chgData name="Mecheline Lips - Maas" userId="a16ea28e-caa5-48e9-855a-7e89d8cf0c65" providerId="ADAL" clId="{F5F0C6E1-0244-47EB-88D4-185A3A9473B8}" dt="2024-04-24T09:08:50.926" v="384" actId="1076"/>
          <ac:spMkLst>
            <pc:docMk/>
            <pc:sldMk cId="985992947" sldId="261"/>
            <ac:spMk id="5" creationId="{50DED653-E47F-E42D-A8F8-D2D488A54444}"/>
          </ac:spMkLst>
        </pc:spChg>
        <pc:picChg chg="del mod">
          <ac:chgData name="Mecheline Lips - Maas" userId="a16ea28e-caa5-48e9-855a-7e89d8cf0c65" providerId="ADAL" clId="{F5F0C6E1-0244-47EB-88D4-185A3A9473B8}" dt="2024-04-24T09:07:58.349" v="373" actId="478"/>
          <ac:picMkLst>
            <pc:docMk/>
            <pc:sldMk cId="985992947" sldId="261"/>
            <ac:picMk id="3" creationId="{00000000-0000-0000-0000-000000000000}"/>
          </ac:picMkLst>
        </pc:picChg>
        <pc:picChg chg="mod">
          <ac:chgData name="Mecheline Lips - Maas" userId="a16ea28e-caa5-48e9-855a-7e89d8cf0c65" providerId="ADAL" clId="{F5F0C6E1-0244-47EB-88D4-185A3A9473B8}" dt="2024-04-24T09:10:00.663" v="398" actId="14100"/>
          <ac:picMkLst>
            <pc:docMk/>
            <pc:sldMk cId="985992947" sldId="261"/>
            <ac:picMk id="6" creationId="{3AF65CD8-6C88-112B-9B6B-0919B769F874}"/>
          </ac:picMkLst>
        </pc:picChg>
        <pc:picChg chg="add mod">
          <ac:chgData name="Mecheline Lips - Maas" userId="a16ea28e-caa5-48e9-855a-7e89d8cf0c65" providerId="ADAL" clId="{F5F0C6E1-0244-47EB-88D4-185A3A9473B8}" dt="2024-04-24T09:09:34.559" v="391" actId="14100"/>
          <ac:picMkLst>
            <pc:docMk/>
            <pc:sldMk cId="985992947" sldId="261"/>
            <ac:picMk id="8" creationId="{49856B8B-E76E-3817-0E2F-175AAAD5A508}"/>
          </ac:picMkLst>
        </pc:picChg>
        <pc:picChg chg="add mod">
          <ac:chgData name="Mecheline Lips - Maas" userId="a16ea28e-caa5-48e9-855a-7e89d8cf0c65" providerId="ADAL" clId="{F5F0C6E1-0244-47EB-88D4-185A3A9473B8}" dt="2024-04-24T09:09:36.178" v="392" actId="1076"/>
          <ac:picMkLst>
            <pc:docMk/>
            <pc:sldMk cId="985992947" sldId="261"/>
            <ac:picMk id="10" creationId="{DB5B2358-E1F4-D0F1-43D4-ACD041523B82}"/>
          </ac:picMkLst>
        </pc:picChg>
        <pc:picChg chg="add mod">
          <ac:chgData name="Mecheline Lips - Maas" userId="a16ea28e-caa5-48e9-855a-7e89d8cf0c65" providerId="ADAL" clId="{F5F0C6E1-0244-47EB-88D4-185A3A9473B8}" dt="2024-04-24T09:09:45.596" v="396" actId="1076"/>
          <ac:picMkLst>
            <pc:docMk/>
            <pc:sldMk cId="985992947" sldId="261"/>
            <ac:picMk id="12" creationId="{8B05B130-E545-2ADF-8767-E06ADF5446B5}"/>
          </ac:picMkLst>
        </pc:picChg>
        <pc:picChg chg="add mod">
          <ac:chgData name="Mecheline Lips - Maas" userId="a16ea28e-caa5-48e9-855a-7e89d8cf0c65" providerId="ADAL" clId="{F5F0C6E1-0244-47EB-88D4-185A3A9473B8}" dt="2024-04-24T09:09:37.795" v="393" actId="1076"/>
          <ac:picMkLst>
            <pc:docMk/>
            <pc:sldMk cId="985992947" sldId="261"/>
            <ac:picMk id="14" creationId="{E2D62DCD-E501-9E5D-7C1A-06A722F29AE6}"/>
          </ac:picMkLst>
        </pc:picChg>
        <pc:picChg chg="add mod">
          <ac:chgData name="Mecheline Lips - Maas" userId="a16ea28e-caa5-48e9-855a-7e89d8cf0c65" providerId="ADAL" clId="{F5F0C6E1-0244-47EB-88D4-185A3A9473B8}" dt="2024-04-24T09:09:53.045" v="397" actId="1076"/>
          <ac:picMkLst>
            <pc:docMk/>
            <pc:sldMk cId="985992947" sldId="261"/>
            <ac:picMk id="16" creationId="{110D63E3-5873-2F13-AB97-3AFAF2F532E6}"/>
          </ac:picMkLst>
        </pc:picChg>
      </pc:sldChg>
      <pc:sldChg chg="modSp mod">
        <pc:chgData name="Mecheline Lips - Maas" userId="a16ea28e-caa5-48e9-855a-7e89d8cf0c65" providerId="ADAL" clId="{F5F0C6E1-0244-47EB-88D4-185A3A9473B8}" dt="2024-04-24T08:55:59.564" v="279" actId="20577"/>
        <pc:sldMkLst>
          <pc:docMk/>
          <pc:sldMk cId="133986697" sldId="263"/>
        </pc:sldMkLst>
        <pc:spChg chg="mod">
          <ac:chgData name="Mecheline Lips - Maas" userId="a16ea28e-caa5-48e9-855a-7e89d8cf0c65" providerId="ADAL" clId="{F5F0C6E1-0244-47EB-88D4-185A3A9473B8}" dt="2024-04-24T08:55:59.564" v="279" actId="20577"/>
          <ac:spMkLst>
            <pc:docMk/>
            <pc:sldMk cId="133986697" sldId="263"/>
            <ac:spMk id="5" creationId="{87BB6991-5FBE-1A11-DD38-2D5098F365EF}"/>
          </ac:spMkLst>
        </pc:spChg>
        <pc:picChg chg="mod">
          <ac:chgData name="Mecheline Lips - Maas" userId="a16ea28e-caa5-48e9-855a-7e89d8cf0c65" providerId="ADAL" clId="{F5F0C6E1-0244-47EB-88D4-185A3A9473B8}" dt="2024-04-24T08:55:27.480" v="238" actId="1076"/>
          <ac:picMkLst>
            <pc:docMk/>
            <pc:sldMk cId="133986697" sldId="263"/>
            <ac:picMk id="6" creationId="{DBBFC8FB-A781-F932-C0E0-571864D55707}"/>
          </ac:picMkLst>
        </pc:picChg>
        <pc:picChg chg="mod">
          <ac:chgData name="Mecheline Lips - Maas" userId="a16ea28e-caa5-48e9-855a-7e89d8cf0c65" providerId="ADAL" clId="{F5F0C6E1-0244-47EB-88D4-185A3A9473B8}" dt="2024-04-24T08:55:23.411" v="236" actId="1076"/>
          <ac:picMkLst>
            <pc:docMk/>
            <pc:sldMk cId="133986697" sldId="263"/>
            <ac:picMk id="3074" creationId="{682E0A87-1F52-FC13-1080-EA3815FF444E}"/>
          </ac:picMkLst>
        </pc:picChg>
        <pc:picChg chg="mod">
          <ac:chgData name="Mecheline Lips - Maas" userId="a16ea28e-caa5-48e9-855a-7e89d8cf0c65" providerId="ADAL" clId="{F5F0C6E1-0244-47EB-88D4-185A3A9473B8}" dt="2024-04-24T08:55:24.654" v="237" actId="1076"/>
          <ac:picMkLst>
            <pc:docMk/>
            <pc:sldMk cId="133986697" sldId="263"/>
            <ac:picMk id="3076" creationId="{98195764-81F1-A964-FBE1-2F5A8D669300}"/>
          </ac:picMkLst>
        </pc:picChg>
      </pc:sldChg>
      <pc:sldChg chg="ord">
        <pc:chgData name="Mecheline Lips - Maas" userId="a16ea28e-caa5-48e9-855a-7e89d8cf0c65" providerId="ADAL" clId="{F5F0C6E1-0244-47EB-88D4-185A3A9473B8}" dt="2024-04-15T12:17:41.871" v="3"/>
        <pc:sldMkLst>
          <pc:docMk/>
          <pc:sldMk cId="3243153820" sldId="267"/>
        </pc:sldMkLst>
      </pc:sldChg>
      <pc:sldChg chg="addSp modSp new mod ord">
        <pc:chgData name="Mecheline Lips - Maas" userId="a16ea28e-caa5-48e9-855a-7e89d8cf0c65" providerId="ADAL" clId="{F5F0C6E1-0244-47EB-88D4-185A3A9473B8}" dt="2024-04-15T13:13:20.323" v="207" actId="20577"/>
        <pc:sldMkLst>
          <pc:docMk/>
          <pc:sldMk cId="3351925801" sldId="269"/>
        </pc:sldMkLst>
        <pc:spChg chg="add mod">
          <ac:chgData name="Mecheline Lips - Maas" userId="a16ea28e-caa5-48e9-855a-7e89d8cf0c65" providerId="ADAL" clId="{F5F0C6E1-0244-47EB-88D4-185A3A9473B8}" dt="2024-04-15T12:32:52.103" v="80" actId="207"/>
          <ac:spMkLst>
            <pc:docMk/>
            <pc:sldMk cId="3351925801" sldId="269"/>
            <ac:spMk id="2" creationId="{A1AF73B7-0E98-7D03-BF92-3FCF0DC44707}"/>
          </ac:spMkLst>
        </pc:spChg>
        <pc:spChg chg="add mod">
          <ac:chgData name="Mecheline Lips - Maas" userId="a16ea28e-caa5-48e9-855a-7e89d8cf0c65" providerId="ADAL" clId="{F5F0C6E1-0244-47EB-88D4-185A3A9473B8}" dt="2024-04-15T13:13:20.323" v="207" actId="20577"/>
          <ac:spMkLst>
            <pc:docMk/>
            <pc:sldMk cId="3351925801" sldId="269"/>
            <ac:spMk id="15" creationId="{02D5D0F6-D13A-BFA1-172D-A9857CD66F19}"/>
          </ac:spMkLst>
        </pc:spChg>
        <pc:spChg chg="add mod">
          <ac:chgData name="Mecheline Lips - Maas" userId="a16ea28e-caa5-48e9-855a-7e89d8cf0c65" providerId="ADAL" clId="{F5F0C6E1-0244-47EB-88D4-185A3A9473B8}" dt="2024-04-15T12:50:51.669" v="165" actId="1076"/>
          <ac:spMkLst>
            <pc:docMk/>
            <pc:sldMk cId="3351925801" sldId="269"/>
            <ac:spMk id="16" creationId="{35264554-383F-A99A-AB07-EB9F3A5D8667}"/>
          </ac:spMkLst>
        </pc:spChg>
        <pc:spChg chg="add mod">
          <ac:chgData name="Mecheline Lips - Maas" userId="a16ea28e-caa5-48e9-855a-7e89d8cf0c65" providerId="ADAL" clId="{F5F0C6E1-0244-47EB-88D4-185A3A9473B8}" dt="2024-04-15T12:51:25.463" v="174" actId="14100"/>
          <ac:spMkLst>
            <pc:docMk/>
            <pc:sldMk cId="3351925801" sldId="269"/>
            <ac:spMk id="17" creationId="{F035C244-273B-8BF4-F62E-E129F8DD3B62}"/>
          </ac:spMkLst>
        </pc:spChg>
        <pc:spChg chg="add mod">
          <ac:chgData name="Mecheline Lips - Maas" userId="a16ea28e-caa5-48e9-855a-7e89d8cf0c65" providerId="ADAL" clId="{F5F0C6E1-0244-47EB-88D4-185A3A9473B8}" dt="2024-04-15T12:51:47.264" v="196" actId="20577"/>
          <ac:spMkLst>
            <pc:docMk/>
            <pc:sldMk cId="3351925801" sldId="269"/>
            <ac:spMk id="18" creationId="{A6DC355A-FA90-0A70-9D6D-408D5CE25B2E}"/>
          </ac:spMkLst>
        </pc:spChg>
        <pc:spChg chg="add mod">
          <ac:chgData name="Mecheline Lips - Maas" userId="a16ea28e-caa5-48e9-855a-7e89d8cf0c65" providerId="ADAL" clId="{F5F0C6E1-0244-47EB-88D4-185A3A9473B8}" dt="2024-04-15T12:52:22.798" v="205" actId="20577"/>
          <ac:spMkLst>
            <pc:docMk/>
            <pc:sldMk cId="3351925801" sldId="269"/>
            <ac:spMk id="19" creationId="{AA478BE1-E15A-CD72-A5A2-2A3EFE6413FF}"/>
          </ac:spMkLst>
        </pc:spChg>
        <pc:picChg chg="add mod">
          <ac:chgData name="Mecheline Lips - Maas" userId="a16ea28e-caa5-48e9-855a-7e89d8cf0c65" providerId="ADAL" clId="{F5F0C6E1-0244-47EB-88D4-185A3A9473B8}" dt="2024-04-15T12:33:42.037" v="83" actId="1076"/>
          <ac:picMkLst>
            <pc:docMk/>
            <pc:sldMk cId="3351925801" sldId="269"/>
            <ac:picMk id="4" creationId="{FD4DB854-8D4F-4592-BC85-1E934855C06E}"/>
          </ac:picMkLst>
        </pc:picChg>
        <pc:picChg chg="add mod">
          <ac:chgData name="Mecheline Lips - Maas" userId="a16ea28e-caa5-48e9-855a-7e89d8cf0c65" providerId="ADAL" clId="{F5F0C6E1-0244-47EB-88D4-185A3A9473B8}" dt="2024-04-15T12:40:05.077" v="94" actId="1076"/>
          <ac:picMkLst>
            <pc:docMk/>
            <pc:sldMk cId="3351925801" sldId="269"/>
            <ac:picMk id="6" creationId="{1DBD6B55-EBE0-F620-DCE6-E3A63DFC7D1C}"/>
          </ac:picMkLst>
        </pc:picChg>
        <pc:picChg chg="add mod">
          <ac:chgData name="Mecheline Lips - Maas" userId="a16ea28e-caa5-48e9-855a-7e89d8cf0c65" providerId="ADAL" clId="{F5F0C6E1-0244-47EB-88D4-185A3A9473B8}" dt="2024-04-15T12:39:00.973" v="91" actId="1076"/>
          <ac:picMkLst>
            <pc:docMk/>
            <pc:sldMk cId="3351925801" sldId="269"/>
            <ac:picMk id="8" creationId="{39D5F81F-CB1E-A19F-CB55-328721DA8F07}"/>
          </ac:picMkLst>
        </pc:picChg>
        <pc:picChg chg="add mod">
          <ac:chgData name="Mecheline Lips - Maas" userId="a16ea28e-caa5-48e9-855a-7e89d8cf0c65" providerId="ADAL" clId="{F5F0C6E1-0244-47EB-88D4-185A3A9473B8}" dt="2024-04-15T12:40:12.102" v="96" actId="1076"/>
          <ac:picMkLst>
            <pc:docMk/>
            <pc:sldMk cId="3351925801" sldId="269"/>
            <ac:picMk id="10" creationId="{FB3976C8-E179-8703-6D31-EF6610A6FC4D}"/>
          </ac:picMkLst>
        </pc:picChg>
        <pc:picChg chg="add mod">
          <ac:chgData name="Mecheline Lips - Maas" userId="a16ea28e-caa5-48e9-855a-7e89d8cf0c65" providerId="ADAL" clId="{F5F0C6E1-0244-47EB-88D4-185A3A9473B8}" dt="2024-04-15T12:44:45.053" v="98" actId="1076"/>
          <ac:picMkLst>
            <pc:docMk/>
            <pc:sldMk cId="3351925801" sldId="269"/>
            <ac:picMk id="12" creationId="{213A59CD-C159-E30C-0E85-447D04F74129}"/>
          </ac:picMkLst>
        </pc:picChg>
        <pc:picChg chg="add mod">
          <ac:chgData name="Mecheline Lips - Maas" userId="a16ea28e-caa5-48e9-855a-7e89d8cf0c65" providerId="ADAL" clId="{F5F0C6E1-0244-47EB-88D4-185A3A9473B8}" dt="2024-04-15T12:49:03.221" v="100" actId="1076"/>
          <ac:picMkLst>
            <pc:docMk/>
            <pc:sldMk cId="3351925801" sldId="269"/>
            <ac:picMk id="14" creationId="{D23E2DBA-9F9C-D379-CAC2-91DF2CF168DD}"/>
          </ac:picMkLst>
        </pc:picChg>
      </pc:sldChg>
    </pc:docChg>
  </pc:docChgLst>
  <pc:docChgLst>
    <pc:chgData name="Pam Hakvoort" userId="a6921e7a-fa2e-4c4d-8d10-98df3cbf81a3" providerId="ADAL" clId="{A2D0EF19-DDC7-4682-9BAF-9FC1CB07F909}"/>
    <pc:docChg chg="custSel modSld">
      <pc:chgData name="Pam Hakvoort" userId="a6921e7a-fa2e-4c4d-8d10-98df3cbf81a3" providerId="ADAL" clId="{A2D0EF19-DDC7-4682-9BAF-9FC1CB07F909}" dt="2023-02-20T08:33:00.307" v="1" actId="26606"/>
      <pc:docMkLst>
        <pc:docMk/>
      </pc:docMkLst>
      <pc:sldChg chg="addSp delSp modSp mod setBg">
        <pc:chgData name="Pam Hakvoort" userId="a6921e7a-fa2e-4c4d-8d10-98df3cbf81a3" providerId="ADAL" clId="{A2D0EF19-DDC7-4682-9BAF-9FC1CB07F909}" dt="2023-02-20T08:33:00.307" v="1" actId="26606"/>
        <pc:sldMkLst>
          <pc:docMk/>
          <pc:sldMk cId="2986059654" sldId="268"/>
        </pc:sldMkLst>
        <pc:spChg chg="mod ord">
          <ac:chgData name="Pam Hakvoort" userId="a6921e7a-fa2e-4c4d-8d10-98df3cbf81a3" providerId="ADAL" clId="{A2D0EF19-DDC7-4682-9BAF-9FC1CB07F909}" dt="2023-02-20T08:33:00.307" v="1" actId="26606"/>
          <ac:spMkLst>
            <pc:docMk/>
            <pc:sldMk cId="2986059654" sldId="268"/>
            <ac:spMk id="6" creationId="{B1522A12-B46B-7F26-FB2C-BF4F879630C9}"/>
          </ac:spMkLst>
        </pc:spChg>
        <pc:spChg chg="add del">
          <ac:chgData name="Pam Hakvoort" userId="a6921e7a-fa2e-4c4d-8d10-98df3cbf81a3" providerId="ADAL" clId="{A2D0EF19-DDC7-4682-9BAF-9FC1CB07F909}" dt="2023-02-20T08:33:00.307" v="1" actId="26606"/>
          <ac:spMkLst>
            <pc:docMk/>
            <pc:sldMk cId="2986059654" sldId="268"/>
            <ac:spMk id="13" creationId="{247AB924-1B87-43FC-B7C7-B112D5C51A0E}"/>
          </ac:spMkLst>
        </pc:spChg>
        <pc:picChg chg="mod ord">
          <ac:chgData name="Pam Hakvoort" userId="a6921e7a-fa2e-4c4d-8d10-98df3cbf81a3" providerId="ADAL" clId="{A2D0EF19-DDC7-4682-9BAF-9FC1CB07F909}" dt="2023-02-20T08:33:00.307" v="1" actId="26606"/>
          <ac:picMkLst>
            <pc:docMk/>
            <pc:sldMk cId="2986059654" sldId="268"/>
            <ac:picMk id="2" creationId="{A1759A4B-5DB4-F7BF-142E-DD08E3D36D3B}"/>
          </ac:picMkLst>
        </pc:picChg>
        <pc:picChg chg="mod">
          <ac:chgData name="Pam Hakvoort" userId="a6921e7a-fa2e-4c4d-8d10-98df3cbf81a3" providerId="ADAL" clId="{A2D0EF19-DDC7-4682-9BAF-9FC1CB07F909}" dt="2023-02-20T08:33:00.307" v="1" actId="26606"/>
          <ac:picMkLst>
            <pc:docMk/>
            <pc:sldMk cId="2986059654" sldId="268"/>
            <ac:picMk id="3" creationId="{A09CA3E5-2C1C-5AED-F574-ACBDE8D811E5}"/>
          </ac:picMkLst>
        </pc:picChg>
        <pc:picChg chg="mod ord">
          <ac:chgData name="Pam Hakvoort" userId="a6921e7a-fa2e-4c4d-8d10-98df3cbf81a3" providerId="ADAL" clId="{A2D0EF19-DDC7-4682-9BAF-9FC1CB07F909}" dt="2023-02-20T08:33:00.307" v="1" actId="26606"/>
          <ac:picMkLst>
            <pc:docMk/>
            <pc:sldMk cId="2986059654" sldId="268"/>
            <ac:picMk id="4" creationId="{E6977123-41EA-453A-934A-AF37893AE285}"/>
          </ac:picMkLst>
        </pc:picChg>
        <pc:cxnChg chg="add del">
          <ac:chgData name="Pam Hakvoort" userId="a6921e7a-fa2e-4c4d-8d10-98df3cbf81a3" providerId="ADAL" clId="{A2D0EF19-DDC7-4682-9BAF-9FC1CB07F909}" dt="2023-02-20T08:33:00.307" v="1" actId="26606"/>
          <ac:cxnSpMkLst>
            <pc:docMk/>
            <pc:sldMk cId="2986059654" sldId="268"/>
            <ac:cxnSpMk id="11" creationId="{99AE2756-0FC4-4155-83E7-58AAAB63E757}"/>
          </ac:cxnSpMkLst>
        </pc:cxnChg>
        <pc:cxnChg chg="add del">
          <ac:chgData name="Pam Hakvoort" userId="a6921e7a-fa2e-4c4d-8d10-98df3cbf81a3" providerId="ADAL" clId="{A2D0EF19-DDC7-4682-9BAF-9FC1CB07F909}" dt="2023-02-20T08:33:00.307" v="1" actId="26606"/>
          <ac:cxnSpMkLst>
            <pc:docMk/>
            <pc:sldMk cId="2986059654" sldId="268"/>
            <ac:cxnSpMk id="15" creationId="{818DC98F-4057-4645-B948-F604F39A9CFE}"/>
          </ac:cxnSpMkLst>
        </pc:cxnChg>
        <pc:cxnChg chg="add del">
          <ac:chgData name="Pam Hakvoort" userId="a6921e7a-fa2e-4c4d-8d10-98df3cbf81a3" providerId="ADAL" clId="{A2D0EF19-DDC7-4682-9BAF-9FC1CB07F909}" dt="2023-02-20T08:33:00.307" v="1" actId="26606"/>
          <ac:cxnSpMkLst>
            <pc:docMk/>
            <pc:sldMk cId="2986059654" sldId="268"/>
            <ac:cxnSpMk id="17" creationId="{DAD2B705-4A9B-408D-AA80-4F41045E09DE}"/>
          </ac:cxnSpMkLst>
        </pc:cxnChg>
        <pc:cxnChg chg="add">
          <ac:chgData name="Pam Hakvoort" userId="a6921e7a-fa2e-4c4d-8d10-98df3cbf81a3" providerId="ADAL" clId="{A2D0EF19-DDC7-4682-9BAF-9FC1CB07F909}" dt="2023-02-20T08:33:00.307" v="1" actId="26606"/>
          <ac:cxnSpMkLst>
            <pc:docMk/>
            <pc:sldMk cId="2986059654" sldId="268"/>
            <ac:cxnSpMk id="22" creationId="{8F880EF2-DF79-4D9D-8F11-E91D48C79741}"/>
          </ac:cxnSpMkLst>
        </pc:cxnChg>
      </pc:sldChg>
    </pc:docChg>
  </pc:docChgLst>
  <pc:docChgLst>
    <pc:chgData name="Mecheline Lips - Maas" userId="a16ea28e-caa5-48e9-855a-7e89d8cf0c65" providerId="ADAL" clId="{AEFA9E95-A3C8-41F4-A3F7-69A7F684599A}"/>
    <pc:docChg chg="custSel modSld">
      <pc:chgData name="Mecheline Lips - Maas" userId="a16ea28e-caa5-48e9-855a-7e89d8cf0c65" providerId="ADAL" clId="{AEFA9E95-A3C8-41F4-A3F7-69A7F684599A}" dt="2024-06-17T12:49:19.430" v="75" actId="1076"/>
      <pc:docMkLst>
        <pc:docMk/>
      </pc:docMkLst>
      <pc:sldChg chg="addSp modSp mod">
        <pc:chgData name="Mecheline Lips - Maas" userId="a16ea28e-caa5-48e9-855a-7e89d8cf0c65" providerId="ADAL" clId="{AEFA9E95-A3C8-41F4-A3F7-69A7F684599A}" dt="2024-06-17T12:49:19.430" v="75" actId="1076"/>
        <pc:sldMkLst>
          <pc:docMk/>
          <pc:sldMk cId="3243153820" sldId="267"/>
        </pc:sldMkLst>
        <pc:spChg chg="mod">
          <ac:chgData name="Mecheline Lips - Maas" userId="a16ea28e-caa5-48e9-855a-7e89d8cf0c65" providerId="ADAL" clId="{AEFA9E95-A3C8-41F4-A3F7-69A7F684599A}" dt="2024-06-17T12:45:12.686" v="64" actId="20577"/>
          <ac:spMkLst>
            <pc:docMk/>
            <pc:sldMk cId="3243153820" sldId="267"/>
            <ac:spMk id="3" creationId="{00000000-0000-0000-0000-000000000000}"/>
          </ac:spMkLst>
        </pc:spChg>
        <pc:picChg chg="add mod">
          <ac:chgData name="Mecheline Lips - Maas" userId="a16ea28e-caa5-48e9-855a-7e89d8cf0c65" providerId="ADAL" clId="{AEFA9E95-A3C8-41F4-A3F7-69A7F684599A}" dt="2024-06-17T12:47:41.958" v="73" actId="1076"/>
          <ac:picMkLst>
            <pc:docMk/>
            <pc:sldMk cId="3243153820" sldId="267"/>
            <ac:picMk id="4" creationId="{B283715E-AA8B-914E-A29C-919FA3195949}"/>
          </ac:picMkLst>
        </pc:picChg>
        <pc:picChg chg="add mod">
          <ac:chgData name="Mecheline Lips - Maas" userId="a16ea28e-caa5-48e9-855a-7e89d8cf0c65" providerId="ADAL" clId="{AEFA9E95-A3C8-41F4-A3F7-69A7F684599A}" dt="2024-06-17T12:49:19.430" v="75" actId="1076"/>
          <ac:picMkLst>
            <pc:docMk/>
            <pc:sldMk cId="3243153820" sldId="267"/>
            <ac:picMk id="6" creationId="{6338D95B-DE23-9A50-EA11-430DA0622719}"/>
          </ac:picMkLst>
        </pc:picChg>
        <pc:picChg chg="mod">
          <ac:chgData name="Mecheline Lips - Maas" userId="a16ea28e-caa5-48e9-855a-7e89d8cf0c65" providerId="ADAL" clId="{AEFA9E95-A3C8-41F4-A3F7-69A7F684599A}" dt="2024-06-17T12:47:18.757" v="68" actId="1076"/>
          <ac:picMkLst>
            <pc:docMk/>
            <pc:sldMk cId="3243153820" sldId="267"/>
            <ac:picMk id="5122" creationId="{D1CE39F4-C5A9-5098-0788-F82FC03BEB1C}"/>
          </ac:picMkLst>
        </pc:picChg>
        <pc:picChg chg="mod">
          <ac:chgData name="Mecheline Lips - Maas" userId="a16ea28e-caa5-48e9-855a-7e89d8cf0c65" providerId="ADAL" clId="{AEFA9E95-A3C8-41F4-A3F7-69A7F684599A}" dt="2024-06-17T12:47:40.277" v="72" actId="1076"/>
          <ac:picMkLst>
            <pc:docMk/>
            <pc:sldMk cId="3243153820" sldId="267"/>
            <ac:picMk id="5124" creationId="{C6405678-192B-E25E-0AC2-CFDAB8E9B15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0CF2-F502-4358-9071-B7071335E7C2}" type="datetimeFigureOut">
              <a:rPr lang="nl-NL" smtClean="0"/>
              <a:t>17-6-2024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32F79-B420-4729-B181-06F1B44C87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9135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0CF2-F502-4358-9071-B7071335E7C2}" type="datetimeFigureOut">
              <a:rPr lang="nl-NL" smtClean="0"/>
              <a:t>17-6-2024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32F79-B420-4729-B181-06F1B44C87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8775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0CF2-F502-4358-9071-B7071335E7C2}" type="datetimeFigureOut">
              <a:rPr lang="nl-NL" smtClean="0"/>
              <a:t>17-6-2024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32F79-B420-4729-B181-06F1B44C87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9702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0CF2-F502-4358-9071-B7071335E7C2}" type="datetimeFigureOut">
              <a:rPr lang="nl-NL" smtClean="0"/>
              <a:t>17-6-2024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32F79-B420-4729-B181-06F1B44C87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4958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0CF2-F502-4358-9071-B7071335E7C2}" type="datetimeFigureOut">
              <a:rPr lang="nl-NL" smtClean="0"/>
              <a:t>17-6-2024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32F79-B420-4729-B181-06F1B44C87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5324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0CF2-F502-4358-9071-B7071335E7C2}" type="datetimeFigureOut">
              <a:rPr lang="nl-NL" smtClean="0"/>
              <a:t>17-6-2024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32F79-B420-4729-B181-06F1B44C87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5809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0CF2-F502-4358-9071-B7071335E7C2}" type="datetimeFigureOut">
              <a:rPr lang="nl-NL" smtClean="0"/>
              <a:t>17-6-2024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32F79-B420-4729-B181-06F1B44C87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0412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0CF2-F502-4358-9071-B7071335E7C2}" type="datetimeFigureOut">
              <a:rPr lang="nl-NL" smtClean="0"/>
              <a:t>17-6-2024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32F79-B420-4729-B181-06F1B44C87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5890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0CF2-F502-4358-9071-B7071335E7C2}" type="datetimeFigureOut">
              <a:rPr lang="nl-NL" smtClean="0"/>
              <a:t>17-6-2024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32F79-B420-4729-B181-06F1B44C87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957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0CF2-F502-4358-9071-B7071335E7C2}" type="datetimeFigureOut">
              <a:rPr lang="nl-NL" smtClean="0"/>
              <a:t>17-6-2024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32F79-B420-4729-B181-06F1B44C87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7551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0CF2-F502-4358-9071-B7071335E7C2}" type="datetimeFigureOut">
              <a:rPr lang="nl-NL" smtClean="0"/>
              <a:t>17-6-2024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32F79-B420-4729-B181-06F1B44C87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6185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70CF2-F502-4358-9071-B7071335E7C2}" type="datetimeFigureOut">
              <a:rPr lang="nl-NL" smtClean="0"/>
              <a:t>17-6-2024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32F79-B420-4729-B181-06F1B44C87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76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B1522A12-B46B-7F26-FB2C-BF4F879630C9}"/>
              </a:ext>
            </a:extLst>
          </p:cNvPr>
          <p:cNvSpPr txBox="1"/>
          <p:nvPr/>
        </p:nvSpPr>
        <p:spPr>
          <a:xfrm>
            <a:off x="642996" y="4571216"/>
            <a:ext cx="10906008" cy="1115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>
                <a:latin typeface="+mj-lt"/>
                <a:ea typeface="+mj-ea"/>
                <a:cs typeface="+mj-cs"/>
              </a:rPr>
              <a:t>Trends in voeding</a:t>
            </a:r>
          </a:p>
        </p:txBody>
      </p:sp>
      <p:pic>
        <p:nvPicPr>
          <p:cNvPr id="3" name="Picture 2" descr="Bewuster en Gezonder">
            <a:extLst>
              <a:ext uri="{FF2B5EF4-FFF2-40B4-BE49-F238E27FC236}">
                <a16:creationId xmlns:a16="http://schemas.microsoft.com/office/drawing/2014/main" id="{A09CA3E5-2C1C-5AED-F574-ACBDE8D81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946" y="889915"/>
            <a:ext cx="3529109" cy="294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Hoe blijf je gemotiveerd om af te vallen en gezonder te eten? - Trophe">
            <a:extLst>
              <a:ext uri="{FF2B5EF4-FFF2-40B4-BE49-F238E27FC236}">
                <a16:creationId xmlns:a16="http://schemas.microsoft.com/office/drawing/2014/main" id="{A1759A4B-5DB4-F7BF-142E-DD08E3D36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2788" y="834938"/>
            <a:ext cx="3526424" cy="305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Eenvoudig eten: snel koken met makkelijke recepten - Eenvoudigeten.nl">
            <a:extLst>
              <a:ext uri="{FF2B5EF4-FFF2-40B4-BE49-F238E27FC236}">
                <a16:creationId xmlns:a16="http://schemas.microsoft.com/office/drawing/2014/main" id="{E6977123-41EA-453A-934A-AF37893AE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3400" y="1943443"/>
            <a:ext cx="3553968" cy="84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F880EF2-DF79-4D9D-8F11-E91D48C79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79A7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059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>
          <a:blip r:embed="rId2"/>
          <a:stretch>
            <a:fillRect/>
          </a:stretch>
        </p:blipFill>
        <p:spPr>
          <a:xfrm>
            <a:off x="1111885" y="2847974"/>
            <a:ext cx="4079240" cy="3853815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79917" y="709127"/>
            <a:ext cx="38063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Gezonde voeding:</a:t>
            </a:r>
          </a:p>
          <a:p>
            <a:endParaRPr lang="nl-NL" dirty="0"/>
          </a:p>
          <a:p>
            <a:r>
              <a:rPr lang="nl-NL" dirty="0"/>
              <a:t>Groene vak:      </a:t>
            </a:r>
            <a:r>
              <a:rPr lang="nl-NL" sz="3600" b="1" dirty="0"/>
              <a:t>groter</a:t>
            </a:r>
            <a:r>
              <a:rPr lang="nl-NL" b="1" dirty="0"/>
              <a:t> </a:t>
            </a:r>
          </a:p>
          <a:p>
            <a:r>
              <a:rPr lang="nl-NL" dirty="0"/>
              <a:t>Oranje vak:       </a:t>
            </a:r>
            <a:r>
              <a:rPr lang="nl-NL" sz="1100" b="1" dirty="0"/>
              <a:t>kleiner</a:t>
            </a:r>
          </a:p>
          <a:p>
            <a:r>
              <a:rPr lang="nl-NL" dirty="0"/>
              <a:t>Roze vak:           minder vlees</a:t>
            </a:r>
          </a:p>
        </p:txBody>
      </p:sp>
      <p:pic>
        <p:nvPicPr>
          <p:cNvPr id="4098" name="Picture 2" descr="Review: Dr Oetker Yes, it's PIZZA - Optima Vita">
            <a:extLst>
              <a:ext uri="{FF2B5EF4-FFF2-40B4-BE49-F238E27FC236}">
                <a16:creationId xmlns:a16="http://schemas.microsoft.com/office/drawing/2014/main" id="{F21EFEB3-7BD1-632F-AAAA-6CF34D8CB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850474"/>
            <a:ext cx="4864516" cy="272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ourgette slierten met gesauteerde groenten - Melioro">
            <a:extLst>
              <a:ext uri="{FF2B5EF4-FFF2-40B4-BE49-F238E27FC236}">
                <a16:creationId xmlns:a16="http://schemas.microsoft.com/office/drawing/2014/main" id="{C8CBBE8B-ABDE-F18D-6908-0AA32F464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74" y="3720674"/>
            <a:ext cx="4842267" cy="272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702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Afbeeldingsresultaat voor e nummers op verpakking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713" y="1914525"/>
            <a:ext cx="3309715" cy="231593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895" y="4315081"/>
            <a:ext cx="4329455" cy="235908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318A37A-579C-92DF-8227-8CAAA5251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249" y="2254476"/>
            <a:ext cx="3838826" cy="395197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A7195A0B-5D87-4A3C-1F43-A6D84953D703}"/>
              </a:ext>
            </a:extLst>
          </p:cNvPr>
          <p:cNvSpPr txBox="1"/>
          <p:nvPr/>
        </p:nvSpPr>
        <p:spPr>
          <a:xfrm>
            <a:off x="7898694" y="1004499"/>
            <a:ext cx="41028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dirty="0"/>
              <a:t>Kleurstoffen</a:t>
            </a:r>
          </a:p>
          <a:p>
            <a:r>
              <a:rPr lang="nl-NL" dirty="0"/>
              <a:t>chemisch of natuurlijk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C5794B4-D4F6-4D4D-A61E-1D6B79341F9D}"/>
              </a:ext>
            </a:extLst>
          </p:cNvPr>
          <p:cNvSpPr txBox="1"/>
          <p:nvPr/>
        </p:nvSpPr>
        <p:spPr>
          <a:xfrm>
            <a:off x="1137895" y="685800"/>
            <a:ext cx="3532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00B050"/>
                </a:solidFill>
              </a:rPr>
              <a:t>Bewuster</a:t>
            </a:r>
          </a:p>
        </p:txBody>
      </p:sp>
    </p:spTree>
    <p:extLst>
      <p:ext uri="{BB962C8B-B14F-4D97-AF65-F5344CB8AC3E}">
        <p14:creationId xmlns:p14="http://schemas.microsoft.com/office/powerpoint/2010/main" val="3629066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298" y="126206"/>
            <a:ext cx="6200775" cy="378142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662" y="4256314"/>
            <a:ext cx="2678167" cy="190159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2741" y="3907631"/>
            <a:ext cx="3552839" cy="2598964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447870" y="794657"/>
            <a:ext cx="490790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00B050"/>
                </a:solidFill>
              </a:rPr>
              <a:t>Bewuster </a:t>
            </a:r>
          </a:p>
          <a:p>
            <a:r>
              <a:rPr lang="nl-NL" sz="3600" dirty="0"/>
              <a:t>Duurzaam verpakken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>
                <a:solidFill>
                  <a:srgbClr val="C00000"/>
                </a:solidFill>
              </a:rPr>
              <a:t>-hoeveelheid</a:t>
            </a:r>
            <a:r>
              <a:rPr lang="nl-NL" dirty="0"/>
              <a:t>: is de verpakking nodig?</a:t>
            </a:r>
          </a:p>
          <a:p>
            <a:endParaRPr lang="nl-NL" dirty="0"/>
          </a:p>
          <a:p>
            <a:r>
              <a:rPr lang="nl-NL" dirty="0">
                <a:solidFill>
                  <a:srgbClr val="C00000"/>
                </a:solidFill>
              </a:rPr>
              <a:t>-grondstof</a:t>
            </a:r>
            <a:r>
              <a:rPr lang="nl-NL" dirty="0"/>
              <a:t>: is het schaars of hernieuwbaar?</a:t>
            </a:r>
          </a:p>
          <a:p>
            <a:endParaRPr lang="nl-NL" dirty="0"/>
          </a:p>
          <a:p>
            <a:r>
              <a:rPr lang="nl-NL" dirty="0">
                <a:solidFill>
                  <a:srgbClr val="C00000"/>
                </a:solidFill>
              </a:rPr>
              <a:t>-afbreekbaar of recyclebaar </a:t>
            </a:r>
            <a:r>
              <a:rPr lang="nl-NL" dirty="0"/>
              <a:t>(bio plastic)?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4894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905069" y="615820"/>
            <a:ext cx="100201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Sinds 2021 is er een Europees verbod op plastic wegwerp artikelen: Wat is het alternatief?	Verstandige keuze: papier, karton of glas</a:t>
            </a:r>
          </a:p>
        </p:txBody>
      </p:sp>
      <p:pic>
        <p:nvPicPr>
          <p:cNvPr id="5122" name="Picture 2" descr="Veelzijdige bamboe voedsel verpakking items - Alibaba.com">
            <a:extLst>
              <a:ext uri="{FF2B5EF4-FFF2-40B4-BE49-F238E27FC236}">
                <a16:creationId xmlns:a16="http://schemas.microsoft.com/office/drawing/2014/main" id="{D1CE39F4-C5A9-5098-0788-F82FC03BE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207" y="1916349"/>
            <a:ext cx="2919829" cy="291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Onze LCA-methode | Bright®">
            <a:extLst>
              <a:ext uri="{FF2B5EF4-FFF2-40B4-BE49-F238E27FC236}">
                <a16:creationId xmlns:a16="http://schemas.microsoft.com/office/drawing/2014/main" id="{C6405678-192B-E25E-0AC2-CFDAB8E9B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64" y="1807018"/>
            <a:ext cx="3740994" cy="386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283715E-AA8B-914E-A29C-919FA31959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6972" y="1916349"/>
            <a:ext cx="3942790" cy="228766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338D95B-DE23-9A50-EA11-430DA06227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0158" y="4438209"/>
            <a:ext cx="3033023" cy="180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53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39552" y="966631"/>
            <a:ext cx="5404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Fastfood = massaproductie </a:t>
            </a:r>
          </a:p>
          <a:p>
            <a:endParaRPr lang="nl-NL" sz="36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0DED653-E47F-E42D-A8F8-D2D488A54444}"/>
              </a:ext>
            </a:extLst>
          </p:cNvPr>
          <p:cNvSpPr txBox="1"/>
          <p:nvPr/>
        </p:nvSpPr>
        <p:spPr>
          <a:xfrm>
            <a:off x="6157079" y="1076277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/>
              <a:t>alles hetzelfde, lange houdbaarheid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AF65CD8-6C88-112B-9B6B-0919B769F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60" y="1739604"/>
            <a:ext cx="8282292" cy="4661196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C75DCE0-D8B1-65D0-88B6-B73463D5A458}"/>
              </a:ext>
            </a:extLst>
          </p:cNvPr>
          <p:cNvSpPr txBox="1"/>
          <p:nvPr/>
        </p:nvSpPr>
        <p:spPr>
          <a:xfrm>
            <a:off x="4403035" y="289839"/>
            <a:ext cx="2683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00B050"/>
                </a:solidFill>
              </a:rPr>
              <a:t>Eenvoudiger</a:t>
            </a:r>
            <a:endParaRPr lang="nl-NL" sz="36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9856B8B-E76E-3817-0E2F-175AAAD5A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67" y="1601912"/>
            <a:ext cx="1228242" cy="87847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DB5B2358-E1F4-D0F1-43D4-ACD041523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37" y="2657415"/>
            <a:ext cx="1222512" cy="119717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8B05B130-E545-2ADF-8767-E06ADF5446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037" y="5199757"/>
            <a:ext cx="1144946" cy="1004748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E2D62DCD-E501-9E5D-7C1A-06A722F29A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037" y="3879677"/>
            <a:ext cx="1222513" cy="1168722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110D63E3-5873-2F13-AB97-3AFAF2F532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552" y="6005687"/>
            <a:ext cx="2453853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992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78" y="352424"/>
            <a:ext cx="2549298" cy="2087726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87BB6991-5FBE-1A11-DD38-2D5098F365EF}"/>
              </a:ext>
            </a:extLst>
          </p:cNvPr>
          <p:cNvSpPr txBox="1"/>
          <p:nvPr/>
        </p:nvSpPr>
        <p:spPr>
          <a:xfrm>
            <a:off x="2715452" y="2637622"/>
            <a:ext cx="87344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/>
              <a:t>= plaatselijk,            natuurlijk,                   handgemaakt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BBFC8FB-A781-F932-C0E0-571864D55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5350" y="3909654"/>
            <a:ext cx="3043630" cy="1832679"/>
          </a:xfrm>
          <a:prstGeom prst="rect">
            <a:avLst/>
          </a:prstGeom>
        </p:spPr>
      </p:pic>
      <p:pic>
        <p:nvPicPr>
          <p:cNvPr id="3074" name="Picture 2" descr="Apakah Gerakan Slow Food Indonesia ? - De Grunteman">
            <a:extLst>
              <a:ext uri="{FF2B5EF4-FFF2-40B4-BE49-F238E27FC236}">
                <a16:creationId xmlns:a16="http://schemas.microsoft.com/office/drawing/2014/main" id="{682E0A87-1F52-FC13-1080-EA3815FF4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763" y="3429000"/>
            <a:ext cx="3584519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low Food Nederland (@SlowFoodNL) / Twitter">
            <a:extLst>
              <a:ext uri="{FF2B5EF4-FFF2-40B4-BE49-F238E27FC236}">
                <a16:creationId xmlns:a16="http://schemas.microsoft.com/office/drawing/2014/main" id="{98195764-81F1-A964-FBE1-2F5A8D669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91" y="3358314"/>
            <a:ext cx="3665358" cy="183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86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3353983" y="215702"/>
            <a:ext cx="5225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Vergeten groenten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997FAD0-E94D-8E51-709A-C3721300B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46" y="862032"/>
            <a:ext cx="8401549" cy="578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CE2A021-7966-3978-88E3-D04B34431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5522" y="862031"/>
            <a:ext cx="3161488" cy="392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48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1AF73B7-0E98-7D03-BF92-3FCF0DC44707}"/>
              </a:ext>
            </a:extLst>
          </p:cNvPr>
          <p:cNvSpPr txBox="1"/>
          <p:nvPr/>
        </p:nvSpPr>
        <p:spPr>
          <a:xfrm>
            <a:off x="3816626" y="526774"/>
            <a:ext cx="3448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00B050"/>
                </a:solidFill>
              </a:rPr>
              <a:t>Gezonder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D4DB854-8D4F-4592-BC85-1E934855C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085" y="1726365"/>
            <a:ext cx="2400508" cy="141744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DBD6B55-EBE0-F620-DCE6-E3A63DFC7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277" y="1396447"/>
            <a:ext cx="1938132" cy="177910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9D5F81F-CB1E-A19F-CB55-328721DA8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6626" y="1817813"/>
            <a:ext cx="1943268" cy="132599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B3976C8-E179-8703-6D31-EF6610A6FC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6578" y="1864798"/>
            <a:ext cx="1409822" cy="1310754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213A59CD-C159-E30C-0E85-447D04F741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0049" y="4077787"/>
            <a:ext cx="1836579" cy="1684166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D23E2DBA-9F9C-D379-CAC2-91DF2CF168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8040" y="4066356"/>
            <a:ext cx="1798476" cy="1707028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02D5D0F6-D13A-BFA1-172D-A9857CD66F19}"/>
              </a:ext>
            </a:extLst>
          </p:cNvPr>
          <p:cNvSpPr txBox="1"/>
          <p:nvPr/>
        </p:nvSpPr>
        <p:spPr>
          <a:xfrm>
            <a:off x="1779104" y="3529527"/>
            <a:ext cx="3980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suikerbiet                      kristalsuiker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35264554-383F-A99A-AB07-EB9F3A5D8667}"/>
              </a:ext>
            </a:extLst>
          </p:cNvPr>
          <p:cNvSpPr txBox="1"/>
          <p:nvPr/>
        </p:nvSpPr>
        <p:spPr>
          <a:xfrm>
            <a:off x="8187933" y="3497783"/>
            <a:ext cx="1462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rietsuiker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F035C244-273B-8BF4-F62E-E129F8DD3B62}"/>
              </a:ext>
            </a:extLst>
          </p:cNvPr>
          <p:cNvSpPr txBox="1"/>
          <p:nvPr/>
        </p:nvSpPr>
        <p:spPr>
          <a:xfrm>
            <a:off x="1530050" y="6003235"/>
            <a:ext cx="1143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honing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A6DC355A-FA90-0A70-9D6D-408D5CE25B2E}"/>
              </a:ext>
            </a:extLst>
          </p:cNvPr>
          <p:cNvSpPr txBox="1"/>
          <p:nvPr/>
        </p:nvSpPr>
        <p:spPr>
          <a:xfrm>
            <a:off x="4988040" y="6003235"/>
            <a:ext cx="1798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Gedroogd fruit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AA478BE1-E15A-CD72-A5A2-2A3EFE6413FF}"/>
              </a:ext>
            </a:extLst>
          </p:cNvPr>
          <p:cNvSpPr txBox="1"/>
          <p:nvPr/>
        </p:nvSpPr>
        <p:spPr>
          <a:xfrm>
            <a:off x="7991061" y="4661452"/>
            <a:ext cx="3309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glucose</a:t>
            </a:r>
          </a:p>
        </p:txBody>
      </p:sp>
    </p:spTree>
    <p:extLst>
      <p:ext uri="{BB962C8B-B14F-4D97-AF65-F5344CB8AC3E}">
        <p14:creationId xmlns:p14="http://schemas.microsoft.com/office/powerpoint/2010/main" val="3351925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540" y="106832"/>
            <a:ext cx="5536747" cy="6464737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903514" y="849085"/>
            <a:ext cx="42563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Superfood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Variatie om alle essentiële voedingsstoffen binnen te krijgen</a:t>
            </a:r>
          </a:p>
        </p:txBody>
      </p:sp>
    </p:spTree>
    <p:extLst>
      <p:ext uri="{BB962C8B-B14F-4D97-AF65-F5344CB8AC3E}">
        <p14:creationId xmlns:p14="http://schemas.microsoft.com/office/powerpoint/2010/main" val="69035405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f167f09-d3e5-4b3c-afb8-50e2cc2b6c90" xsi:nil="true"/>
    <lcf76f155ced4ddcb4097134ff3c332f xmlns="9f758fbe-4140-440d-b639-0e33344f3a90">
      <Terms xmlns="http://schemas.microsoft.com/office/infopath/2007/PartnerControls"/>
    </lcf76f155ced4ddcb4097134ff3c332f>
    <MediaLengthInSeconds xmlns="9f758fbe-4140-440d-b639-0e33344f3a90" xsi:nil="true"/>
    <SharedWithUsers xmlns="6f167f09-d3e5-4b3c-afb8-50e2cc2b6c90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01E3A636536E41902BEB94D1C71361" ma:contentTypeVersion="16" ma:contentTypeDescription="Een nieuw document maken." ma:contentTypeScope="" ma:versionID="3b18ec8c182f38c2cb40fdcea5409600">
  <xsd:schema xmlns:xsd="http://www.w3.org/2001/XMLSchema" xmlns:xs="http://www.w3.org/2001/XMLSchema" xmlns:p="http://schemas.microsoft.com/office/2006/metadata/properties" xmlns:ns2="9f758fbe-4140-440d-b639-0e33344f3a90" xmlns:ns3="6f167f09-d3e5-4b3c-afb8-50e2cc2b6c90" targetNamespace="http://schemas.microsoft.com/office/2006/metadata/properties" ma:root="true" ma:fieldsID="36c964204385395b48344057a6806de9" ns2:_="" ns3:_="">
    <xsd:import namespace="9f758fbe-4140-440d-b639-0e33344f3a90"/>
    <xsd:import namespace="6f167f09-d3e5-4b3c-afb8-50e2cc2b6c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758fbe-4140-440d-b639-0e33344f3a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e346449d-56df-4cba-80bd-3011eb4130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167f09-d3e5-4b3c-afb8-50e2cc2b6c9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1618da7-f1b2-407b-938b-71c3d86ee284}" ma:internalName="TaxCatchAll" ma:readOnly="false" ma:showField="CatchAllData" ma:web="6f167f09-d3e5-4b3c-afb8-50e2cc2b6c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352C66-5020-4C3B-A1CB-374A54FD3729}">
  <ds:schemaRefs>
    <ds:schemaRef ds:uri="http://purl.org/dc/elements/1.1/"/>
    <ds:schemaRef ds:uri="http://schemas.microsoft.com/office/2006/metadata/properties"/>
    <ds:schemaRef ds:uri="887056e5-f88d-46d1-9611-a3f4b12c3a0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222ef23-ae55-416f-bf35-13fd773054d5"/>
    <ds:schemaRef ds:uri="http://www.w3.org/XML/1998/namespace"/>
    <ds:schemaRef ds:uri="http://purl.org/dc/dcmitype/"/>
    <ds:schemaRef ds:uri="6f167f09-d3e5-4b3c-afb8-50e2cc2b6c90"/>
    <ds:schemaRef ds:uri="9f758fbe-4140-440d-b639-0e33344f3a90"/>
  </ds:schemaRefs>
</ds:datastoreItem>
</file>

<file path=customXml/itemProps2.xml><?xml version="1.0" encoding="utf-8"?>
<ds:datastoreItem xmlns:ds="http://schemas.openxmlformats.org/officeDocument/2006/customXml" ds:itemID="{6B109C1F-536A-43A3-807F-466DC778BA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758fbe-4140-440d-b639-0e33344f3a90"/>
    <ds:schemaRef ds:uri="6f167f09-d3e5-4b3c-afb8-50e2cc2b6c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881EF6B-6A91-4927-A723-BF3C41003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112</Words>
  <Application>Microsoft Office PowerPoint</Application>
  <PresentationFormat>Breedbeeld</PresentationFormat>
  <Paragraphs>34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Clusius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Mecheline Lips-Maas</dc:creator>
  <cp:lastModifiedBy>Mecheline Lips - Maas</cp:lastModifiedBy>
  <cp:revision>10</cp:revision>
  <dcterms:created xsi:type="dcterms:W3CDTF">2017-03-15T08:41:31Z</dcterms:created>
  <dcterms:modified xsi:type="dcterms:W3CDTF">2024-06-17T12:49:26Z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0x0101004501E3A636536E41902BEB94D1C71361</vt:lpwstr>
  </property>
  <property fmtid="{D5CDD505-2E9C-101B-9397-08002B2CF9AE}" pid="3" name="xd_ProgID">
    <vt:lpwstr/>
  </property>
  <property fmtid="{D5CDD505-2E9C-101B-9397-08002B2CF9AE}" pid="4" name="TemplateUrl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GUID">
    <vt:lpwstr>b7e31b2d-60f6-4a27-b240-a266f95c0f9b</vt:lpwstr>
  </property>
  <property fmtid="{D5CDD505-2E9C-101B-9397-08002B2CF9AE}" pid="9" name="xd_Signature">
    <vt:bool>false</vt:bool>
  </property>
  <property fmtid="{D5CDD505-2E9C-101B-9397-08002B2CF9AE}" pid="10" name="MediaServiceImageTags">
    <vt:lpwstr/>
  </property>
</Properties>
</file>